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8/10/2021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8/10/2021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8/10/2021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8/10/2021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8/10/2021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8/10/2021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8/10/2021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8/10/2021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8/10/2021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8/10/2021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iga.chang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28E89-5237-47CA-A4C2-B17DF29B1B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955" y="1770077"/>
            <a:ext cx="11481683" cy="2262587"/>
          </a:xfrm>
        </p:spPr>
        <p:txBody>
          <a:bodyPr>
            <a:normAutofit fontScale="90000"/>
          </a:bodyPr>
          <a:lstStyle/>
          <a:p>
            <a:r>
              <a:rPr lang="en-GB" dirty="0"/>
              <a:t>GCCCE 2021 </a:t>
            </a:r>
            <a:br>
              <a:rPr lang="en-GB" dirty="0"/>
            </a:br>
            <a:r>
              <a:rPr lang="en-GB" dirty="0"/>
              <a:t>Future Collaboration Panel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TUESDAY September 14, 11:00-12:30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508622-3147-4645-833D-D8AF7E768E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4910" y="4392301"/>
            <a:ext cx="8741329" cy="1239894"/>
          </a:xfrm>
        </p:spPr>
        <p:txBody>
          <a:bodyPr>
            <a:normAutofit fontScale="92500"/>
          </a:bodyPr>
          <a:lstStyle/>
          <a:p>
            <a:r>
              <a:rPr lang="en-GB" sz="2800" dirty="0"/>
              <a:t>Chaired by: Maiga CHANG, Athabasca University, Canada</a:t>
            </a:r>
          </a:p>
          <a:p>
            <a:r>
              <a:rPr lang="en-GB" sz="2800" dirty="0"/>
              <a:t>(email to </a:t>
            </a:r>
            <a:r>
              <a:rPr lang="en-GB" sz="2800" dirty="0">
                <a:hlinkClick r:id="rId2"/>
              </a:rPr>
              <a:t>maiga.chang@gmail.com</a:t>
            </a:r>
            <a:r>
              <a:rPr lang="en-GB" sz="2800" dirty="0"/>
              <a:t> by 6 PM on September 13)</a:t>
            </a:r>
          </a:p>
        </p:txBody>
      </p:sp>
    </p:spTree>
    <p:extLst>
      <p:ext uri="{BB962C8B-B14F-4D97-AF65-F5344CB8AC3E}">
        <p14:creationId xmlns:p14="http://schemas.microsoft.com/office/powerpoint/2010/main" val="2030098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11CD3-85EC-471E-BB7E-38E8A9243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007" y="964692"/>
            <a:ext cx="9917837" cy="1188720"/>
          </a:xfrm>
        </p:spPr>
        <p:txBody>
          <a:bodyPr/>
          <a:lstStyle/>
          <a:p>
            <a:r>
              <a:rPr lang="en-GB" dirty="0"/>
              <a:t>I really enjoyed my time at this conference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8C080A-948D-4734-BB46-1160C94CF2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2470" y="2524083"/>
            <a:ext cx="5828306" cy="3949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537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F79ED-AE25-431C-B824-54BB429A7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3E2B9F-2540-4C7D-9EC5-73A24C468D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9450" y="2376404"/>
            <a:ext cx="5753100" cy="383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86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4ECE4-C23F-445B-B5D8-2A4ABC564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681" y="964692"/>
            <a:ext cx="9012008" cy="1188720"/>
          </a:xfrm>
        </p:spPr>
        <p:txBody>
          <a:bodyPr>
            <a:normAutofit fontScale="90000"/>
          </a:bodyPr>
          <a:lstStyle/>
          <a:p>
            <a:r>
              <a:rPr lang="en-GB" dirty="0"/>
              <a:t>Applicant(s) name(s), institution, country.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C784C-105D-43AF-9BA6-8CF6F6D86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5" y="2638044"/>
            <a:ext cx="9012007" cy="3101983"/>
          </a:xfrm>
        </p:spPr>
        <p:txBody>
          <a:bodyPr>
            <a:normAutofit fontScale="92500" lnSpcReduction="20000"/>
          </a:bodyPr>
          <a:lstStyle/>
          <a:p>
            <a:r>
              <a:rPr lang="en-GB" sz="2400" u="sng" dirty="0"/>
              <a:t>Area of Research</a:t>
            </a:r>
            <a:r>
              <a:rPr lang="en-GB" sz="2400" dirty="0"/>
              <a:t>:</a:t>
            </a:r>
          </a:p>
          <a:p>
            <a:pPr lvl="1"/>
            <a:endParaRPr lang="en-GB" sz="2200" dirty="0"/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u="sng" dirty="0"/>
              <a:t>Presentation topic at the conference</a:t>
            </a:r>
            <a:r>
              <a:rPr lang="en-GB" sz="2400" dirty="0"/>
              <a:t>:</a:t>
            </a:r>
          </a:p>
          <a:p>
            <a:pPr lvl="1"/>
            <a:endParaRPr lang="en-GB" sz="2200" dirty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9931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AEB30-E28B-4AFE-A64C-B2CF26B81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Proposed idea: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9A4F8-A4CA-4727-B592-A387D1A3F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814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2E6C6-B21A-4BD4-935B-7E6609EB0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8915" y="880802"/>
            <a:ext cx="10074169" cy="1188720"/>
          </a:xfrm>
        </p:spPr>
        <p:txBody>
          <a:bodyPr/>
          <a:lstStyle/>
          <a:p>
            <a:r>
              <a:rPr lang="en-GB" dirty="0"/>
              <a:t>Researchers they wish to collaborate with: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89AAF-47AC-4E02-B540-CCCAFB59B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046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3D1A7-01C8-475C-9298-D0D176C76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will the idea link with the collaborator’s work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11AD8-1A21-46D0-9673-F7B8047D0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745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FD1E1-510A-40AF-A8D3-192F3DC0B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Intended benefits to the applicant’s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07347-4C0A-40ED-B026-121B26682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311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0D5A3-3E10-4953-A20F-2AB8C5769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Benefits to the chosen collaborator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73694-A1F3-48B3-9A9F-63E2735E0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061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B7653-7808-44B1-9B73-67B0FE33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How will the proposed idea benefit both parties?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A6232-DB20-44E6-8C72-D59E485D1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680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D7175-8ECE-4D36-99FD-6CA4D18A8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points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9A6EB-0CEA-41D7-B280-3E0BF1A65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48252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76D08EAF6CD747AE18F062D238E9CD" ma:contentTypeVersion="13" ma:contentTypeDescription="Create a new document." ma:contentTypeScope="" ma:versionID="c01d05d1fa9c796a43efdeafcec6c655">
  <xsd:schema xmlns:xsd="http://www.w3.org/2001/XMLSchema" xmlns:xs="http://www.w3.org/2001/XMLSchema" xmlns:p="http://schemas.microsoft.com/office/2006/metadata/properties" xmlns:ns3="bd43519d-ead2-4ba1-ba32-c0379276acbd" xmlns:ns4="134246ac-c077-4814-adad-0c52def46e24" targetNamespace="http://schemas.microsoft.com/office/2006/metadata/properties" ma:root="true" ma:fieldsID="833ad67b62fbd95dd99971e00a581bd7" ns3:_="" ns4:_="">
    <xsd:import namespace="bd43519d-ead2-4ba1-ba32-c0379276acbd"/>
    <xsd:import namespace="134246ac-c077-4814-adad-0c52def46e2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43519d-ead2-4ba1-ba32-c0379276ac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4246ac-c077-4814-adad-0c52def46e2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4DD2601-4964-4392-8A14-1EE7A1008B4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1A3DBF-54AE-494D-A8DB-91122C19C3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43519d-ead2-4ba1-ba32-c0379276acbd"/>
    <ds:schemaRef ds:uri="134246ac-c077-4814-adad-0c52def46e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273F7F6-0789-4684-9ED1-96493FFC80BA}">
  <ds:schemaRefs>
    <ds:schemaRef ds:uri="http://schemas.microsoft.com/office/2006/metadata/properties"/>
    <ds:schemaRef ds:uri="bd43519d-ead2-4ba1-ba32-c0379276acbd"/>
    <ds:schemaRef ds:uri="134246ac-c077-4814-adad-0c52def46e24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61</TotalTime>
  <Words>117</Words>
  <Application>Microsoft Office PowerPoint</Application>
  <PresentationFormat>Widescreen</PresentationFormat>
  <Paragraphs>21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Gill Sans MT</vt:lpstr>
      <vt:lpstr>Parcel</vt:lpstr>
      <vt:lpstr>GCCCE 2021  Future Collaboration Panel  TUESDAY September 14, 11:00-12:30 </vt:lpstr>
      <vt:lpstr>Applicant(s) name(s), institution, country. </vt:lpstr>
      <vt:lpstr>Proposed idea:</vt:lpstr>
      <vt:lpstr>Researchers they wish to collaborate with:</vt:lpstr>
      <vt:lpstr>How will the idea link with the collaborator’s work </vt:lpstr>
      <vt:lpstr>Intended benefits to the applicant’s work</vt:lpstr>
      <vt:lpstr>Benefits to the chosen collaborator</vt:lpstr>
      <vt:lpstr>How will the proposed idea benefit both parties?</vt:lpstr>
      <vt:lpstr>Additional points to consider</vt:lpstr>
      <vt:lpstr>I really enjoyed my time at this conference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ICALT2020 Future Collaboration Panel, Friday July 9, 13:00-14:00 GMT</dc:title>
  <dc:creator>Benachour, Phillip</dc:creator>
  <cp:lastModifiedBy>Dr. Maiga Chang</cp:lastModifiedBy>
  <cp:revision>6</cp:revision>
  <dcterms:created xsi:type="dcterms:W3CDTF">2020-07-05T16:13:39Z</dcterms:created>
  <dcterms:modified xsi:type="dcterms:W3CDTF">2021-08-10T17:54:07Z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0x0101000C76D08EAF6CD747AE18F062D238E9CD</vt:lpwstr>
  </property>
</Properties>
</file>